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0" r:id="rId6"/>
    <p:sldId id="259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D7"/>
    <a:srgbClr val="DC5A28"/>
    <a:srgbClr val="0AAA8C"/>
    <a:srgbClr val="00AABE"/>
    <a:srgbClr val="005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34"/>
    <p:restoredTop sz="94683"/>
  </p:normalViewPr>
  <p:slideViewPr>
    <p:cSldViewPr showGuides="1">
      <p:cViewPr varScale="1">
        <p:scale>
          <a:sx n="164" d="100"/>
          <a:sy n="164" d="100"/>
        </p:scale>
        <p:origin x="1888" y="168"/>
      </p:cViewPr>
      <p:guideLst>
        <p:guide orient="horz" pos="255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7080" y="226368"/>
            <a:ext cx="36720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77080" y="467544"/>
            <a:ext cx="36720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40D6B527-4120-4D9C-8CE1-94305D60889F}" type="datetimeFigureOut">
              <a:rPr lang="de-DE" sz="1050" smtClean="0">
                <a:latin typeface="Arial" pitchFamily="34" charset="0"/>
                <a:cs typeface="Arial" pitchFamily="34" charset="0"/>
              </a:rPr>
              <a:pPr algn="l"/>
              <a:t>07.03.21</a:t>
            </a:fld>
            <a:endParaRPr lang="de-DE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57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6F71B-55FD-4D77-BE3E-8521A01D33A6}" type="slidenum">
              <a:rPr lang="de-DE" sz="1050" smtClean="0">
                <a:latin typeface="Arial" pitchFamily="34" charset="0"/>
                <a:cs typeface="Arial" pitchFamily="34" charset="0"/>
              </a:rPr>
              <a:t>‹Nr.›</a:t>
            </a:fld>
            <a:endParaRPr lang="de-DE" sz="105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81328" y="53340"/>
            <a:ext cx="900000" cy="75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75482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18F29-0657-49CC-97C2-90B79C3D7046}" type="datetimeFigureOut">
              <a:rPr lang="de-DE" smtClean="0"/>
              <a:t>07.03.21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21958-9244-4635-AA6E-F2669D24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21546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65"/>
            <a:ext cx="9144000" cy="64644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8000" y="2926800"/>
            <a:ext cx="4680000" cy="1080000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8000" y="4006800"/>
            <a:ext cx="4676400" cy="104400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F152-4577-4BAD-944E-848FACAA5407}" type="datetime1">
              <a:rPr lang="de-DE" smtClean="0"/>
              <a:t>07.03.21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683568" y="6356350"/>
            <a:ext cx="4608512" cy="365125"/>
          </a:xfrm>
        </p:spPr>
        <p:txBody>
          <a:bodyPr/>
          <a:lstStyle/>
          <a:p>
            <a:r>
              <a:rPr lang="de-DE" dirty="0"/>
              <a:t>Titel des Mustervortrages | Wintersemester 2014 | Max Mustermann | Datum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6128" y="0"/>
            <a:ext cx="302787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6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343E-F066-4D39-B532-4093FC03A9BF}" type="datetime1">
              <a:rPr lang="de-DE" smtClean="0"/>
              <a:t>07.03.21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Mustervortrages | Wintersemester 2014 | Max Mustermann | Datum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241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B51F-F956-413F-B9FF-8AEA6057BC67}" type="datetime1">
              <a:rPr lang="de-DE" smtClean="0"/>
              <a:t>07.03.21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Mustervortrages | Wintersemester 2014 | Max Mustermann | Datum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154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89AA-12A8-49ED-A3E5-B856EEEC4995}" type="datetime1">
              <a:rPr lang="de-DE" smtClean="0"/>
              <a:t>07.03.21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des Mustervortrages | Wintersemester 2014 | Max Mustermann | Datum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458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156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FFFB-477A-440D-80D9-D1E812AC6222}" type="datetime1">
              <a:rPr lang="de-DE" smtClean="0"/>
              <a:t>07.03.21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Mustervortrages | Wintersemester 2014 | Max Mustermann | Datum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576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66000"/>
            <a:ext cx="8229600" cy="648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855365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55365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0264-A4E7-45F6-9A35-D8123E07CA88}" type="datetime1">
              <a:rPr lang="de-DE" smtClean="0"/>
              <a:t>07.03.21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Mustervortrages | Wintersemester 2014 | Max Mustermann | Datum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13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66000"/>
            <a:ext cx="82296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502246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544" y="2142008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02246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42008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1AB6-87C8-4605-9345-D0999DB0F5E7}" type="datetime1">
              <a:rPr lang="de-DE" smtClean="0"/>
              <a:t>07.03.21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Mustervortrages | Wintersemester 2014 | Max Mustermann | Datum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4392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181B-E458-4901-8B97-8199FA7857E1}" type="datetime1">
              <a:rPr lang="de-DE" smtClean="0"/>
              <a:t>07.03.21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Mustervortrages | Wintersemester 2014 | Max Mustermann | Datum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3301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11EF-4142-4B54-ABCD-E157466A1DDC}" type="datetime1">
              <a:rPr lang="de-DE" smtClean="0"/>
              <a:t>07.03.21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Mustervortrages | Wintersemester 2014 | Max Mustermann | Datum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286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37306"/>
            <a:ext cx="7499176" cy="1162050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64319"/>
            <a:ext cx="5111750" cy="58531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2438" indent="-361950">
              <a:defRPr sz="1800"/>
            </a:lvl2pPr>
            <a:lvl3pPr marL="709613" indent="-228600">
              <a:tabLst>
                <a:tab pos="712788" algn="l"/>
              </a:tabLst>
              <a:defRPr sz="1600"/>
            </a:lvl3pPr>
            <a:lvl4pPr marL="987425" indent="-228600">
              <a:defRPr sz="1400"/>
            </a:lvl4pPr>
            <a:lvl5pPr marL="1252538" indent="-228600" defTabSz="1255713"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6849-8260-4296-938E-273E15A8FC8C}" type="datetime1">
              <a:rPr lang="de-DE" smtClean="0"/>
              <a:t>07.03.21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Mustervortrages | Wintersemester 2014 | Max Mustermann | Datum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3587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5096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3584-0AEE-406A-9044-8F1FEF7FE799}" type="datetime1">
              <a:rPr lang="de-DE" smtClean="0"/>
              <a:t>07.03.21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Mustervortrages | Wintersemester 2014 | Max Mustermann | Datum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48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7544" y="666000"/>
            <a:ext cx="5616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78760" y="6356350"/>
            <a:ext cx="184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E00AC23-B2CC-454F-A7AA-E087DF7987A8}" type="datetime1">
              <a:rPr lang="de-DE" smtClean="0"/>
              <a:pPr/>
              <a:t>07.03.21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67544" y="6356350"/>
            <a:ext cx="52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des Mustervortrages | Wintersemester 2014 | Max Mustermann | Datum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13984" y="6356350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0C01FE-33F2-48FE-ABF3-A309D39FFCED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6128" y="0"/>
            <a:ext cx="302787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3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rgbClr val="00509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05000"/>
        </a:lnSpc>
        <a:spcBef>
          <a:spcPct val="20000"/>
        </a:spcBef>
        <a:spcAft>
          <a:spcPts val="600"/>
        </a:spcAft>
        <a:buClr>
          <a:srgbClr val="005096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lnSpc>
          <a:spcPct val="105000"/>
        </a:lnSpc>
        <a:spcBef>
          <a:spcPct val="20000"/>
        </a:spcBef>
        <a:spcAft>
          <a:spcPts val="600"/>
        </a:spcAft>
        <a:buClr>
          <a:srgbClr val="005096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5000"/>
        </a:lnSpc>
        <a:spcBef>
          <a:spcPct val="20000"/>
        </a:spcBef>
        <a:spcAft>
          <a:spcPts val="600"/>
        </a:spcAft>
        <a:buClr>
          <a:srgbClr val="005096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5000"/>
        </a:lnSpc>
        <a:spcBef>
          <a:spcPct val="20000"/>
        </a:spcBef>
        <a:spcAft>
          <a:spcPts val="600"/>
        </a:spcAft>
        <a:buClr>
          <a:srgbClr val="005096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5000"/>
        </a:lnSpc>
        <a:spcBef>
          <a:spcPct val="20000"/>
        </a:spcBef>
        <a:spcAft>
          <a:spcPts val="600"/>
        </a:spcAft>
        <a:buClr>
          <a:srgbClr val="005096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Beispiel: Geldbehebung</a:t>
            </a:r>
          </a:p>
        </p:txBody>
      </p:sp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Studiengang: MIS</a:t>
            </a:r>
          </a:p>
          <a:p>
            <a:r>
              <a:rPr lang="de-DE" dirty="0"/>
              <a:t>Vortragender: Dipl.-Ing. Hubert Schölnast, BSc</a:t>
            </a:r>
          </a:p>
          <a:p>
            <a:r>
              <a:rPr lang="de-DE" dirty="0"/>
              <a:t>Ort, Datum: St. Pölten, 10. – 13. März 2021</a:t>
            </a:r>
          </a:p>
        </p:txBody>
      </p:sp>
    </p:spTree>
    <p:extLst>
      <p:ext uri="{BB962C8B-B14F-4D97-AF65-F5344CB8AC3E}">
        <p14:creationId xmlns:p14="http://schemas.microsoft.com/office/powerpoint/2010/main" val="3475566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A3FC995-AF5E-CB4F-8829-6113038D0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1449167"/>
            <a:ext cx="8067597" cy="4921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el 5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Modell Geldbehebung (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de-DE" dirty="0"/>
                  <a:t>)</a:t>
                </a:r>
              </a:p>
            </p:txBody>
          </p:sp>
        </mc:Choice>
        <mc:Fallback xmlns="">
          <p:sp>
            <p:nvSpPr>
              <p:cNvPr id="6" name="Titel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928" t="-9615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6480720" cy="365125"/>
          </a:xfrm>
        </p:spPr>
        <p:txBody>
          <a:bodyPr/>
          <a:lstStyle/>
          <a:p>
            <a:r>
              <a:rPr lang="de-DE" dirty="0"/>
              <a:t>Formale Methoden und Model </a:t>
            </a:r>
            <a:r>
              <a:rPr lang="de-DE" dirty="0" err="1"/>
              <a:t>Checking</a:t>
            </a:r>
            <a:r>
              <a:rPr lang="de-DE" dirty="0"/>
              <a:t> | Sommersemester 2021 | Dipl.-Ing. Hubert Schölnast, BSc | 10. – 13. März 2021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EE37662-D215-954E-81B7-AE9AFFD11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4725144"/>
            <a:ext cx="2592288" cy="1645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Darstellung als Übergangsdiagramm</a:t>
            </a:r>
          </a:p>
          <a:p>
            <a:pPr marL="0" indent="0">
              <a:buNone/>
            </a:pPr>
            <a:r>
              <a:rPr lang="de-DE" dirty="0"/>
              <a:t>(</a:t>
            </a:r>
            <a:r>
              <a:rPr lang="de-DE" dirty="0" err="1"/>
              <a:t>transition</a:t>
            </a:r>
            <a:r>
              <a:rPr lang="de-DE" dirty="0"/>
              <a:t> </a:t>
            </a:r>
            <a:r>
              <a:rPr lang="de-DE" dirty="0" err="1"/>
              <a:t>diagram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8312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el 5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sz="3600" dirty="0"/>
                  <a:t>Spezifikationen Geldbehebung (</a:t>
                </a:r>
                <a14:m>
                  <m:oMath xmlns:m="http://schemas.openxmlformats.org/officeDocument/2006/math">
                    <m:r>
                      <a:rPr lang="de-DE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sz="3600" dirty="0"/>
                  <a:t>)</a:t>
                </a:r>
                <a:endParaRPr lang="de-DE" dirty="0"/>
              </a:p>
            </p:txBody>
          </p:sp>
        </mc:Choice>
        <mc:Fallback xmlns="">
          <p:sp>
            <p:nvSpPr>
              <p:cNvPr id="6" name="Titel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153" t="-53846" b="-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sz="2800" dirty="0"/>
              <a:t>Vorgang beginnt immer mit dem Einstecken der Karte</a:t>
            </a:r>
          </a:p>
          <a:p>
            <a:r>
              <a:rPr lang="de-DE" sz="2800" dirty="0"/>
              <a:t>Vorgang endet immer mit dem Auswerfen der Karte</a:t>
            </a:r>
          </a:p>
          <a:p>
            <a:r>
              <a:rPr lang="de-DE" sz="2800" dirty="0"/>
              <a:t>Benutzer muss korrekte PIN eingeben um weitere Aktionen machen zu können</a:t>
            </a:r>
          </a:p>
          <a:p>
            <a:r>
              <a:rPr lang="de-DE" sz="2800" dirty="0"/>
              <a:t>Benutzer kann sich Kontostand anzeigen lassen</a:t>
            </a:r>
          </a:p>
          <a:p>
            <a:r>
              <a:rPr lang="de-DE" sz="2800" dirty="0"/>
              <a:t>Benutzer kann sich Geld auszahlen lassen</a:t>
            </a:r>
          </a:p>
          <a:p>
            <a:pPr lvl="1"/>
            <a:r>
              <a:rPr lang="de-DE" sz="2600" dirty="0"/>
              <a:t>Nur wenn:</a:t>
            </a:r>
          </a:p>
          <a:p>
            <a:pPr lvl="1"/>
            <a:r>
              <a:rPr lang="de-DE" sz="2600" dirty="0"/>
              <a:t>0 &lt; Auszahlungsbetrag ≤ min(Kontostand, 2000)</a:t>
            </a:r>
          </a:p>
          <a:p>
            <a:r>
              <a:rPr lang="de-DE" sz="2800" dirty="0"/>
              <a:t>(...)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6480720" cy="365125"/>
          </a:xfrm>
        </p:spPr>
        <p:txBody>
          <a:bodyPr/>
          <a:lstStyle/>
          <a:p>
            <a:r>
              <a:rPr lang="de-DE" dirty="0"/>
              <a:t>Formale Methoden und Model </a:t>
            </a:r>
            <a:r>
              <a:rPr lang="de-DE" dirty="0" err="1"/>
              <a:t>Checking</a:t>
            </a:r>
            <a:r>
              <a:rPr lang="de-DE" dirty="0"/>
              <a:t> | Sommersemester 2021 | Dipl.-Ing. Hubert Schölnast, BSc | 10. – 13. März 2021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7200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EA7C24A-577C-424C-9CBD-2E9CA7228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000" y="1440000"/>
            <a:ext cx="6904800" cy="42122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el 5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?</a:t>
                </a:r>
              </a:p>
            </p:txBody>
          </p:sp>
        </mc:Choice>
        <mc:Fallback xmlns="">
          <p:sp>
            <p:nvSpPr>
              <p:cNvPr id="6" name="Titel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901" t="-9615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67544" y="3933056"/>
            <a:ext cx="4464496" cy="2437731"/>
          </a:xfrm>
        </p:spPr>
        <p:txBody>
          <a:bodyPr>
            <a:normAutofit fontScale="70000" lnSpcReduction="20000"/>
          </a:bodyPr>
          <a:lstStyle/>
          <a:p>
            <a:r>
              <a:rPr lang="de-DE" sz="2800" dirty="0"/>
              <a:t>Immer Start: Karte rein</a:t>
            </a:r>
          </a:p>
          <a:p>
            <a:r>
              <a:rPr lang="de-DE" sz="2800" dirty="0"/>
              <a:t>Immer Ende: Karte raus</a:t>
            </a:r>
          </a:p>
          <a:p>
            <a:r>
              <a:rPr lang="de-DE" sz="2800" dirty="0"/>
              <a:t>PIN korrekt</a:t>
            </a:r>
          </a:p>
          <a:p>
            <a:r>
              <a:rPr lang="de-DE" sz="2800" dirty="0"/>
              <a:t>Aktion1:  Kontostand</a:t>
            </a:r>
          </a:p>
          <a:p>
            <a:r>
              <a:rPr lang="de-DE" sz="2800" dirty="0"/>
              <a:t>Aktion 2: Geld beheben</a:t>
            </a:r>
          </a:p>
          <a:p>
            <a:pPr lvl="1"/>
            <a:r>
              <a:rPr lang="de-DE" sz="2600" dirty="0"/>
              <a:t>Nur wenn 0 &lt; Betrag ≤ Kontostand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6480720" cy="365125"/>
          </a:xfrm>
        </p:spPr>
        <p:txBody>
          <a:bodyPr/>
          <a:lstStyle/>
          <a:p>
            <a:r>
              <a:rPr lang="de-DE" dirty="0"/>
              <a:t>Formale Methoden und Model </a:t>
            </a:r>
            <a:r>
              <a:rPr lang="de-DE" dirty="0" err="1"/>
              <a:t>Checking</a:t>
            </a:r>
            <a:r>
              <a:rPr lang="de-DE" dirty="0"/>
              <a:t> | Sommersemester 2021 | Dipl.-Ing. Hubert Schölnast, BSc | 10. – 13. März 2021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2087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337E66A-4718-5C42-975F-C8AED34BF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000" y="1440000"/>
            <a:ext cx="6904376" cy="421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el 5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 !</a:t>
                </a:r>
              </a:p>
            </p:txBody>
          </p:sp>
        </mc:Choice>
        <mc:Fallback xmlns="">
          <p:sp>
            <p:nvSpPr>
              <p:cNvPr id="6" name="Titel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901" t="-9615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67544" y="3933056"/>
            <a:ext cx="4464496" cy="2437731"/>
          </a:xfrm>
        </p:spPr>
        <p:txBody>
          <a:bodyPr>
            <a:normAutofit fontScale="70000" lnSpcReduction="20000"/>
          </a:bodyPr>
          <a:lstStyle/>
          <a:p>
            <a:r>
              <a:rPr lang="de-DE" sz="2800" dirty="0"/>
              <a:t>Immer Start: Karte rein</a:t>
            </a:r>
          </a:p>
          <a:p>
            <a:r>
              <a:rPr lang="de-DE" sz="2800" dirty="0">
                <a:solidFill>
                  <a:srgbClr val="FF0000"/>
                </a:solidFill>
              </a:rPr>
              <a:t>Immer Ende: Karte raus</a:t>
            </a:r>
          </a:p>
          <a:p>
            <a:r>
              <a:rPr lang="de-DE" sz="2800" dirty="0"/>
              <a:t>PIN korrekt</a:t>
            </a:r>
          </a:p>
          <a:p>
            <a:r>
              <a:rPr lang="de-DE" sz="2800" dirty="0"/>
              <a:t>Aktion1:  Kontostand</a:t>
            </a:r>
          </a:p>
          <a:p>
            <a:r>
              <a:rPr lang="de-DE" sz="2800" dirty="0"/>
              <a:t>Aktion 2: Geld beheben</a:t>
            </a:r>
          </a:p>
          <a:p>
            <a:pPr lvl="1"/>
            <a:r>
              <a:rPr lang="de-DE" sz="2600" dirty="0">
                <a:solidFill>
                  <a:srgbClr val="FF0000"/>
                </a:solidFill>
              </a:rPr>
              <a:t>Nur wenn 0 &lt; Betrag ≤ Kontostand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6480720" cy="365125"/>
          </a:xfrm>
        </p:spPr>
        <p:txBody>
          <a:bodyPr/>
          <a:lstStyle/>
          <a:p>
            <a:r>
              <a:rPr lang="de-DE" dirty="0"/>
              <a:t>Formale Methoden und Model </a:t>
            </a:r>
            <a:r>
              <a:rPr lang="de-DE" dirty="0" err="1"/>
              <a:t>Checking</a:t>
            </a:r>
            <a:r>
              <a:rPr lang="de-DE" dirty="0"/>
              <a:t> | Sommersemester 2021 | Dipl.-Ing. Hubert Schölnast, BSc | 10. – 13. März 2021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5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el 5">
                <a:extLst>
                  <a:ext uri="{FF2B5EF4-FFF2-40B4-BE49-F238E27FC236}">
                    <a16:creationId xmlns:a16="http://schemas.microsoft.com/office/drawing/2014/main" id="{C66D4C35-7FC5-A04B-85B0-923A139668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7584" y="754064"/>
                <a:ext cx="792088" cy="44268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400" kern="1200">
                    <a:solidFill>
                      <a:srgbClr val="005096"/>
                    </a:solidFill>
                    <a:latin typeface="Arial" pitchFamily="34" charset="0"/>
                    <a:ea typeface="+mj-ea"/>
                    <a:cs typeface="Arial" pitchFamily="34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10" name="Titel 5">
                <a:extLst>
                  <a:ext uri="{FF2B5EF4-FFF2-40B4-BE49-F238E27FC236}">
                    <a16:creationId xmlns:a16="http://schemas.microsoft.com/office/drawing/2014/main" id="{C66D4C35-7FC5-A04B-85B0-923A13966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754064"/>
                <a:ext cx="792088" cy="442689"/>
              </a:xfrm>
              <a:prstGeom prst="rect">
                <a:avLst/>
              </a:prstGeom>
              <a:blipFill>
                <a:blip r:embed="rId4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04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el 5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 !</a:t>
                </a:r>
              </a:p>
            </p:txBody>
          </p:sp>
        </mc:Choice>
        <mc:Fallback xmlns="">
          <p:sp>
            <p:nvSpPr>
              <p:cNvPr id="6" name="Titel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901" t="-9615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6480720" cy="365125"/>
          </a:xfrm>
        </p:spPr>
        <p:txBody>
          <a:bodyPr/>
          <a:lstStyle/>
          <a:p>
            <a:r>
              <a:rPr lang="de-DE" dirty="0"/>
              <a:t>Formale Methoden und Model </a:t>
            </a:r>
            <a:r>
              <a:rPr lang="de-DE" dirty="0" err="1"/>
              <a:t>Checking</a:t>
            </a:r>
            <a:r>
              <a:rPr lang="de-DE" dirty="0"/>
              <a:t> | Sommersemester 2021 | Dipl.-Ing. Hubert Schölnast, BSc | 10. – 13. März 2021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6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el 5">
                <a:extLst>
                  <a:ext uri="{FF2B5EF4-FFF2-40B4-BE49-F238E27FC236}">
                    <a16:creationId xmlns:a16="http://schemas.microsoft.com/office/drawing/2014/main" id="{C66D4C35-7FC5-A04B-85B0-923A139668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7584" y="754064"/>
                <a:ext cx="792088" cy="44268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400" kern="1200">
                    <a:solidFill>
                      <a:srgbClr val="005096"/>
                    </a:solidFill>
                    <a:latin typeface="Arial" pitchFamily="34" charset="0"/>
                    <a:ea typeface="+mj-ea"/>
                    <a:cs typeface="Arial" pitchFamily="34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10" name="Titel 5">
                <a:extLst>
                  <a:ext uri="{FF2B5EF4-FFF2-40B4-BE49-F238E27FC236}">
                    <a16:creationId xmlns:a16="http://schemas.microsoft.com/office/drawing/2014/main" id="{C66D4C35-7FC5-A04B-85B0-923A13966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754064"/>
                <a:ext cx="792088" cy="442689"/>
              </a:xfrm>
              <a:prstGeom prst="rect">
                <a:avLst/>
              </a:prstGeom>
              <a:blipFill>
                <a:blip r:embed="rId3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751D6796-3BB4-CD49-9214-34298988239D}"/>
              </a:ext>
            </a:extLst>
          </p:cNvPr>
          <p:cNvSpPr txBox="1">
            <a:spLocks/>
          </p:cNvSpPr>
          <p:nvPr/>
        </p:nvSpPr>
        <p:spPr>
          <a:xfrm>
            <a:off x="467544" y="184482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Clr>
                <a:srgbClr val="005096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Clr>
                <a:srgbClr val="00509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Clr>
                <a:srgbClr val="00509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Clr>
                <a:srgbClr val="00509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Clr>
                <a:srgbClr val="00509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/>
              <a:t>Wenn der Kunde einen negativen Kontostand hat, ist die folgende Bedingung immer falsch</a:t>
            </a:r>
          </a:p>
          <a:p>
            <a:pPr lvl="1"/>
            <a:r>
              <a:rPr lang="de-DE" sz="2600" dirty="0"/>
              <a:t>0 &lt; Auszahlungsbetrag ≤ min(Kontostand, 2000)</a:t>
            </a:r>
          </a:p>
          <a:p>
            <a:r>
              <a:rPr lang="de-DE" sz="2800" dirty="0"/>
              <a:t>Der Kunde ist gezwungen für immer und ewig neue Auszahlungsbeträge einzugeben (unendlich lange Folge von Zuständen)</a:t>
            </a:r>
          </a:p>
          <a:p>
            <a:r>
              <a:rPr lang="de-DE" sz="2800" dirty="0"/>
              <a:t>Es kommt nie zu einer Auszahlung</a:t>
            </a:r>
          </a:p>
          <a:p>
            <a:r>
              <a:rPr lang="de-DE" sz="2800" dirty="0"/>
              <a:t>Der Vorgang endet daher nicht immer mit dem Auswerfen der Karte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67210218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Fachhochschul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5096"/>
      </a:accent2>
      <a:accent3>
        <a:srgbClr val="BCBCBC"/>
      </a:accent3>
      <a:accent4>
        <a:srgbClr val="595959"/>
      </a:accent4>
      <a:accent5>
        <a:srgbClr val="BFBFBF"/>
      </a:accent5>
      <a:accent6>
        <a:srgbClr val="8DB3E2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096"/>
        </a:solidFill>
        <a:ln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LargeFileSiz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9E3958DE22AAF4D8D82B8D513434C77" ma:contentTypeVersion="2" ma:contentTypeDescription="Ein neues Dokument erstellen." ma:contentTypeScope="" ma:versionID="5e8dc55c7cd9e11ad22af48b9573a44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e6e65c7b2eb51b5c03f706b1e3917cdb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LargeFileSize" minOccurs="0"/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rgeFileSize" ma:index="8" nillable="true" ma:displayName="Größe der verknüpften Datei" ma:hidden="true" ma:internalName="LargeFileSiz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8E6179-3D9B-43EC-AE81-4342DF0B672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F18902DB-9B24-49D7-BAD8-49FB3013A3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B0818F-361F-4F24-8086-DE1A1CA28E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Microsoft Macintosh PowerPoint</Application>
  <PresentationFormat>Bildschirmpräsentation (4:3)</PresentationFormat>
  <Paragraphs>48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Wingdings</vt:lpstr>
      <vt:lpstr>Larissa</vt:lpstr>
      <vt:lpstr>Beispiel: Geldbehebung</vt:lpstr>
      <vt:lpstr>Modell Geldbehebung (M)</vt:lpstr>
      <vt:lpstr>Spezifikationen Geldbehebung (ϕ)</vt:lpstr>
      <vt:lpstr>M⊨ϕ ?</vt:lpstr>
      <vt:lpstr>M⊨ϕ  !</vt:lpstr>
      <vt:lpstr>M⊨ϕ 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Susanne</dc:creator>
  <cp:lastModifiedBy>Schölnast Hubert</cp:lastModifiedBy>
  <cp:revision>75</cp:revision>
  <dcterms:created xsi:type="dcterms:W3CDTF">2015-03-18T21:46:42Z</dcterms:created>
  <dcterms:modified xsi:type="dcterms:W3CDTF">2021-03-07T19:21:40Z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0x010100E9E3958DE22AAF4D8D82B8D513434C77</vt:lpwstr>
  </property>
</Properties>
</file>